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81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9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5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123" y="6452223"/>
            <a:ext cx="3488666" cy="17814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61" y="326606"/>
            <a:ext cx="985994" cy="1263207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40957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8925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523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782143"/>
            <a:ext cx="9507415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317755"/>
            <a:ext cx="9507415" cy="362719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4589"/>
            <a:ext cx="12192000" cy="633412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123" y="6452223"/>
            <a:ext cx="3488666" cy="17814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300" y="357683"/>
            <a:ext cx="751531" cy="96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7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- bild - vit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4589"/>
            <a:ext cx="12192000" cy="63341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123" y="6452223"/>
            <a:ext cx="3488666" cy="178144"/>
          </a:xfrm>
          <a:prstGeom prst="rect">
            <a:avLst/>
          </a:prstGeom>
        </p:spPr>
      </p:pic>
      <p:sp>
        <p:nvSpPr>
          <p:cNvPr id="10" name="Platshållare för innehåll 2"/>
          <p:cNvSpPr>
            <a:spLocks noGrp="1"/>
          </p:cNvSpPr>
          <p:nvPr>
            <p:ph sz="half" idx="10" hasCustomPrompt="1"/>
          </p:nvPr>
        </p:nvSpPr>
        <p:spPr>
          <a:xfrm>
            <a:off x="8821614" y="0"/>
            <a:ext cx="3370385" cy="6224589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bild</a:t>
            </a:r>
            <a:endParaRPr lang="sv-SE" dirty="0"/>
          </a:p>
        </p:txBody>
      </p:sp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838200" y="782143"/>
            <a:ext cx="6928338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838200" y="2317755"/>
            <a:ext cx="6928338" cy="362719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pic>
        <p:nvPicPr>
          <p:cNvPr id="13" name="Bildobjekt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300" y="357683"/>
            <a:ext cx="753127" cy="96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39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- bild - grön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4589"/>
            <a:ext cx="12192000" cy="633412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123" y="6452223"/>
            <a:ext cx="3488666" cy="178144"/>
          </a:xfrm>
          <a:prstGeom prst="rect">
            <a:avLst/>
          </a:prstGeom>
        </p:spPr>
      </p:pic>
      <p:sp>
        <p:nvSpPr>
          <p:cNvPr id="10" name="Platshållare för innehåll 2"/>
          <p:cNvSpPr>
            <a:spLocks noGrp="1"/>
          </p:cNvSpPr>
          <p:nvPr>
            <p:ph sz="half" idx="10" hasCustomPrompt="1"/>
          </p:nvPr>
        </p:nvSpPr>
        <p:spPr>
          <a:xfrm>
            <a:off x="8821614" y="0"/>
            <a:ext cx="3370385" cy="6224589"/>
          </a:xfrm>
        </p:spPr>
        <p:txBody>
          <a:bodyPr anchor="ctr"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bild</a:t>
            </a:r>
            <a:endParaRPr lang="sv-SE" dirty="0"/>
          </a:p>
        </p:txBody>
      </p:sp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838200" y="782143"/>
            <a:ext cx="6928338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838200" y="2317755"/>
            <a:ext cx="6928338" cy="362719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pic>
        <p:nvPicPr>
          <p:cNvPr id="14" name="Bildobjekt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300" y="357683"/>
            <a:ext cx="751531" cy="96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75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,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2272321"/>
            <a:ext cx="4886935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3272079"/>
            <a:ext cx="4886935" cy="26715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838200" y="782143"/>
            <a:ext cx="9478108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3" name="Platshållare för text 2"/>
          <p:cNvSpPr>
            <a:spLocks noGrp="1"/>
          </p:cNvSpPr>
          <p:nvPr>
            <p:ph type="body" idx="10"/>
          </p:nvPr>
        </p:nvSpPr>
        <p:spPr>
          <a:xfrm>
            <a:off x="6466865" y="2272321"/>
            <a:ext cx="4886935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4" name="Platshållare för innehåll 3"/>
          <p:cNvSpPr>
            <a:spLocks noGrp="1"/>
          </p:cNvSpPr>
          <p:nvPr>
            <p:ph sz="half" idx="11"/>
          </p:nvPr>
        </p:nvSpPr>
        <p:spPr>
          <a:xfrm>
            <a:off x="6466865" y="3272079"/>
            <a:ext cx="4886935" cy="278789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300" y="357683"/>
            <a:ext cx="751531" cy="964869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4589"/>
            <a:ext cx="12192000" cy="633412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123" y="6452223"/>
            <a:ext cx="3488666" cy="178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14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bakgrund, text - vit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2"/>
          <p:cNvSpPr>
            <a:spLocks noGrp="1"/>
          </p:cNvSpPr>
          <p:nvPr>
            <p:ph sz="half" idx="10" hasCustomPrompt="1"/>
          </p:nvPr>
        </p:nvSpPr>
        <p:spPr>
          <a:xfrm>
            <a:off x="0" y="0"/>
            <a:ext cx="12191999" cy="6224589"/>
          </a:xfrm>
        </p:spPr>
        <p:txBody>
          <a:bodyPr anchor="t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sv-SE" dirty="0" smtClean="0"/>
              <a:t>bild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4589"/>
            <a:ext cx="12192000" cy="6334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123" y="6452223"/>
            <a:ext cx="3488666" cy="178144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524000" y="140957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9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8925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300" y="357683"/>
            <a:ext cx="753127" cy="96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38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bakgrund, text - grön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2"/>
          <p:cNvSpPr>
            <a:spLocks noGrp="1"/>
          </p:cNvSpPr>
          <p:nvPr>
            <p:ph sz="half" idx="10" hasCustomPrompt="1"/>
          </p:nvPr>
        </p:nvSpPr>
        <p:spPr>
          <a:xfrm>
            <a:off x="0" y="0"/>
            <a:ext cx="12191999" cy="6224589"/>
          </a:xfrm>
        </p:spPr>
        <p:txBody>
          <a:bodyPr anchor="t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sv-SE" dirty="0" smtClean="0"/>
              <a:t>bild</a:t>
            </a:r>
            <a:endParaRPr lang="sv-SE" dirty="0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4589"/>
            <a:ext cx="12192000" cy="633412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123" y="6452223"/>
            <a:ext cx="3488666" cy="178144"/>
          </a:xfrm>
          <a:prstGeom prst="rect">
            <a:avLst/>
          </a:prstGeom>
        </p:spPr>
      </p:pic>
      <p:sp>
        <p:nvSpPr>
          <p:cNvPr id="8" name="Rubrik 1"/>
          <p:cNvSpPr>
            <a:spLocks noGrp="1"/>
          </p:cNvSpPr>
          <p:nvPr>
            <p:ph type="ctrTitle"/>
          </p:nvPr>
        </p:nvSpPr>
        <p:spPr>
          <a:xfrm>
            <a:off x="1524000" y="140957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9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8925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4300" y="357683"/>
            <a:ext cx="751531" cy="96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38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lutning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123" y="6452223"/>
            <a:ext cx="3488666" cy="178144"/>
          </a:xfrm>
          <a:prstGeom prst="rect">
            <a:avLst/>
          </a:prstGeom>
        </p:spPr>
      </p:pic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61" y="326606"/>
            <a:ext cx="985994" cy="1263207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491640"/>
            <a:ext cx="9144000" cy="193736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18915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Klicka här för att ändra format på underrubrik i bakgrunden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3412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263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60" r:id="rId4"/>
    <p:sldLayoutId id="2147483653" r:id="rId5"/>
    <p:sldLayoutId id="2147483655" r:id="rId6"/>
    <p:sldLayoutId id="2147483661" r:id="rId7"/>
    <p:sldLayoutId id="2147483662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ource Sans Pro Bold" panose="020B0703030403020204" pitchFamily="34" charset="0"/>
          <a:ea typeface="Source Sans Pro Bold" panose="020B0703030403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426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323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5266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6563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3386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Underrubri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2514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Underrubri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1915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3786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orth Sweden Green Deal">
      <a:dk1>
        <a:sysClr val="windowText" lastClr="000000"/>
      </a:dk1>
      <a:lt1>
        <a:sysClr val="window" lastClr="FFFFFF"/>
      </a:lt1>
      <a:dk2>
        <a:srgbClr val="096C39"/>
      </a:dk2>
      <a:lt2>
        <a:srgbClr val="F2F2F2"/>
      </a:lt2>
      <a:accent1>
        <a:srgbClr val="096C39"/>
      </a:accent1>
      <a:accent2>
        <a:srgbClr val="287A3B"/>
      </a:accent2>
      <a:accent3>
        <a:srgbClr val="000000"/>
      </a:accent3>
      <a:accent4>
        <a:srgbClr val="FFFFFF"/>
      </a:accent4>
      <a:accent5>
        <a:srgbClr val="70AD47"/>
      </a:accent5>
      <a:accent6>
        <a:srgbClr val="757070"/>
      </a:accent6>
      <a:hlink>
        <a:srgbClr val="096C39"/>
      </a:hlink>
      <a:folHlink>
        <a:srgbClr val="70AD47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</TotalTime>
  <Words>0</Words>
  <Application>Microsoft Office PowerPoint</Application>
  <PresentationFormat>Bredbild</PresentationFormat>
  <Paragraphs>0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Source Sans Pro</vt:lpstr>
      <vt:lpstr>Source Sans Pro Bold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Region Norrbotten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Erica Gelfgren</dc:creator>
  <cp:lastModifiedBy>Erica Gelfgren</cp:lastModifiedBy>
  <cp:revision>14</cp:revision>
  <dcterms:created xsi:type="dcterms:W3CDTF">2022-09-22T08:57:04Z</dcterms:created>
  <dcterms:modified xsi:type="dcterms:W3CDTF">2022-09-23T09:39:32Z</dcterms:modified>
</cp:coreProperties>
</file>